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aven Pro" pitchFamily="2" charset="77"/>
      <p:regular r:id="rId26"/>
      <p:bold r:id="rId27"/>
    </p:embeddedFont>
    <p:embeddedFont>
      <p:font typeface="Nunito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>
      <p:cViewPr varScale="1">
        <p:scale>
          <a:sx n="136" d="100"/>
          <a:sy n="136" d="100"/>
        </p:scale>
        <p:origin x="9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df1a59a4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df1a59a4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e3005e16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e3005e16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df1a59a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df1a59a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df1a59a4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df1a59a4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df1a59a4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df1a59a4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df1a59a4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df1a59a4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df1a59a4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df1a59a4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df1a59a4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df1a59a4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df1a59a4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df1a59a4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df1a59a4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df1a59a4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e01238672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e01238672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e3005e1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e3005e16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Kaleb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df1a59a4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df1a59a4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df1a59a4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df1a59a4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df1a59a4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df1a59a4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e01238672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e01238672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e3005e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e3005e1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f1a59a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df1a59a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df1a59a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df1a59a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df1a59a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df1a59a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df1a59a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df1a59a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df1a59a4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df1a59a4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Pantea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516450" y="3942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Times New Roman"/>
                <a:ea typeface="Times New Roman"/>
                <a:cs typeface="Times New Roman"/>
                <a:sym typeface="Times New Roman"/>
              </a:rPr>
              <a:t>Team Metro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1721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CS 5010 Project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Jordan, Pantea, Jae, Kaleb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301" y="0"/>
            <a:ext cx="4916703" cy="33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Monthly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2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566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Lower in winter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Big dip in July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60007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Monthly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3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566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Similar variation seen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Less pronounced on hourly level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6850"/>
            <a:ext cx="5780201" cy="38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Monthly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4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857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No consistency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Weekdays vs. weekends may play a role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0800"/>
            <a:ext cx="5963950" cy="38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Holiday Traffic Trends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5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857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Reduced traffic on some major holidays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Big increase for the State Fair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750"/>
            <a:ext cx="5975101" cy="38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Holiday Traffic Trends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26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857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No morning peak for  some holidays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All have some form of evening rush hour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6300"/>
            <a:ext cx="5936051" cy="3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Holiday Traffic Trends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27"/>
          <p:cNvSpPr txBox="1">
            <a:spLocks noGrp="1"/>
          </p:cNvSpPr>
          <p:nvPr>
            <p:ph type="body" idx="1"/>
          </p:nvPr>
        </p:nvSpPr>
        <p:spPr>
          <a:xfrm>
            <a:off x="6286475" y="2855300"/>
            <a:ext cx="2857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Easier to compare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User Interaction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750"/>
            <a:ext cx="5998050" cy="3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250" y="-76200"/>
            <a:ext cx="2430924" cy="24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Temperature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28"/>
          <p:cNvSpPr txBox="1">
            <a:spLocks noGrp="1"/>
          </p:cNvSpPr>
          <p:nvPr>
            <p:ph type="body" idx="1"/>
          </p:nvPr>
        </p:nvSpPr>
        <p:spPr>
          <a:xfrm>
            <a:off x="5240550" y="3129300"/>
            <a:ext cx="36213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Table excludes 10pm-6am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Reduces bias as night hours tend to be colder and have less traffic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3550"/>
            <a:ext cx="47434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050" y="0"/>
            <a:ext cx="34219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Rainfall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9"/>
          <p:cNvSpPr txBox="1">
            <a:spLocks noGrp="1"/>
          </p:cNvSpPr>
          <p:nvPr>
            <p:ph type="body" idx="1"/>
          </p:nvPr>
        </p:nvSpPr>
        <p:spPr>
          <a:xfrm>
            <a:off x="5337600" y="2342125"/>
            <a:ext cx="36213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Large peak in July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Remember the reduced traffic in July?   Let’s see it again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8650"/>
            <a:ext cx="5114175" cy="37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Monthly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30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566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Lower in winter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Big dip in July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4450"/>
            <a:ext cx="60007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Snowfall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31"/>
          <p:cNvSpPr txBox="1">
            <a:spLocks noGrp="1"/>
          </p:cNvSpPr>
          <p:nvPr>
            <p:ph type="body" idx="1"/>
          </p:nvPr>
        </p:nvSpPr>
        <p:spPr>
          <a:xfrm>
            <a:off x="5725800" y="2342125"/>
            <a:ext cx="36213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Peaks in winter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Corresponds to reduced winter traffic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6300"/>
            <a:ext cx="5413100" cy="38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636350" y="17707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traffic data to discover patterns in traffic volume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estimate duration of a trip in advance (mimic a GPS)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relevant patterns in historical data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factors that may influence traffic volume: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of the day, time of the year, holidays, and weather conditions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325" y="0"/>
            <a:ext cx="2749676" cy="1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title"/>
          </p:nvPr>
        </p:nvSpPr>
        <p:spPr>
          <a:xfrm>
            <a:off x="1303800" y="2537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Multiple Linear Regression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32"/>
          <p:cNvSpPr txBox="1">
            <a:spLocks noGrp="1"/>
          </p:cNvSpPr>
          <p:nvPr>
            <p:ph type="body" idx="1"/>
          </p:nvPr>
        </p:nvSpPr>
        <p:spPr>
          <a:xfrm>
            <a:off x="5725800" y="2342125"/>
            <a:ext cx="30234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Initial attempt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Would expand modeling further given more time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0300"/>
            <a:ext cx="5387425" cy="37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33"/>
          <p:cNvSpPr txBox="1">
            <a:spLocks noGrp="1"/>
          </p:cNvSpPr>
          <p:nvPr>
            <p:ph type="body" idx="1"/>
          </p:nvPr>
        </p:nvSpPr>
        <p:spPr>
          <a:xfrm>
            <a:off x="691900" y="1840400"/>
            <a:ext cx="4106400" cy="24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 types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Date/time format: “mm/dd/yyyy hh:00”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Appended columns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Holiday consistency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Unique datapoints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Temperature conversion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29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375558"/>
            <a:ext cx="4572000" cy="76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body" idx="1"/>
          </p:nvPr>
        </p:nvSpPr>
        <p:spPr>
          <a:xfrm>
            <a:off x="691900" y="1840400"/>
            <a:ext cx="4419300" cy="318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Meaningful patterns related to date/time, holiday, rain/snow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Areas for further analysis: temperature, cloud coverage, weather description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We learned a ton about data cleaning and visualization!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000" y="2712200"/>
            <a:ext cx="3728000" cy="243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50" y="1587275"/>
            <a:ext cx="5429095" cy="32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720500" y="1544825"/>
            <a:ext cx="7455900" cy="39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Traffic volume for a highway in Minnesota (connects Minneapolis to St. Paul)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From UC Irvine Machine Learning Repository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6 years; 47,000 data points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Dataset includes: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Date/time, holiday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Temperature, weather conditions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Hourly traffic volume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25" y="3144750"/>
            <a:ext cx="3569175" cy="19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601" y="0"/>
            <a:ext cx="3587400" cy="3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7275"/>
            <a:ext cx="4955670" cy="35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691900" y="1840400"/>
            <a:ext cx="7455900" cy="24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Strip whitespace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Type cast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Date/time format: “mm/dd/yyyy hh:00”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Append new columns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000" y="0"/>
            <a:ext cx="3728000" cy="269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00" y="3396100"/>
            <a:ext cx="5326801" cy="1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8"/>
          <p:cNvSpPr txBox="1">
            <a:spLocks noGrp="1"/>
          </p:cNvSpPr>
          <p:nvPr>
            <p:ph type="body" idx="1"/>
          </p:nvPr>
        </p:nvSpPr>
        <p:spPr>
          <a:xfrm>
            <a:off x="691900" y="1840400"/>
            <a:ext cx="7455900" cy="24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Inconsistent holidays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Duplicate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Convert temperature to Fahrenheit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Store in a pandas dataframe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94" y="2731200"/>
            <a:ext cx="4417706" cy="24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00" y="0"/>
            <a:ext cx="4184801" cy="155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1303800" y="5879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/>
                <a:ea typeface="Times New Roman"/>
                <a:cs typeface="Times New Roman"/>
                <a:sym typeface="Times New Roman"/>
              </a:rPr>
              <a:t>Key Questions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19"/>
          <p:cNvSpPr txBox="1">
            <a:spLocks noGrp="1"/>
          </p:cNvSpPr>
          <p:nvPr>
            <p:ph type="body" idx="1"/>
          </p:nvPr>
        </p:nvSpPr>
        <p:spPr>
          <a:xfrm>
            <a:off x="691900" y="1840400"/>
            <a:ext cx="7455900" cy="24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Can we identify rush hour times?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Does traffic vary by time of year?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Do holidays follow abnormal patterns?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Does temperature affect traffic?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What is the impact of weather on traffic volume?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600" y="1435285"/>
            <a:ext cx="3412825" cy="22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>
            <a:spLocks noGrp="1"/>
          </p:cNvSpPr>
          <p:nvPr>
            <p:ph type="title"/>
          </p:nvPr>
        </p:nvSpPr>
        <p:spPr>
          <a:xfrm>
            <a:off x="1303800" y="2588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Hourly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" y="1414750"/>
            <a:ext cx="5818858" cy="37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>
            <a:spLocks noGrp="1"/>
          </p:cNvSpPr>
          <p:nvPr>
            <p:ph type="body" idx="1"/>
          </p:nvPr>
        </p:nvSpPr>
        <p:spPr>
          <a:xfrm>
            <a:off x="6286475" y="2272025"/>
            <a:ext cx="25665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Rush hour peaks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Small lunch rush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Low nighttime traffic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BE8">
            <a:alpha val="64250"/>
          </a:srgbClr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1314600" y="2752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Hourly Traffic Patterns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1"/>
          <p:cNvSpPr txBox="1">
            <a:spLocks noGrp="1"/>
          </p:cNvSpPr>
          <p:nvPr>
            <p:ph type="body" idx="1"/>
          </p:nvPr>
        </p:nvSpPr>
        <p:spPr>
          <a:xfrm>
            <a:off x="6232600" y="2293575"/>
            <a:ext cx="2728200" cy="201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Same trend over six years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Little variation in volume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7100"/>
            <a:ext cx="5916675" cy="3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437</Words>
  <Application>Microsoft Macintosh PowerPoint</Application>
  <PresentationFormat>On-screen Show (16:9)</PresentationFormat>
  <Paragraphs>111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Maven Pro</vt:lpstr>
      <vt:lpstr>Nunito</vt:lpstr>
      <vt:lpstr>Times New Roman</vt:lpstr>
      <vt:lpstr>Arial</vt:lpstr>
      <vt:lpstr>Momentum</vt:lpstr>
      <vt:lpstr>Team Metro</vt:lpstr>
      <vt:lpstr>Introduction</vt:lpstr>
      <vt:lpstr>Data</vt:lpstr>
      <vt:lpstr>Data</vt:lpstr>
      <vt:lpstr>Data Cleaning</vt:lpstr>
      <vt:lpstr>Data Cleaning</vt:lpstr>
      <vt:lpstr>Key Questions</vt:lpstr>
      <vt:lpstr>Hourly Traffic Patterns</vt:lpstr>
      <vt:lpstr>Hourly Traffic Patterns</vt:lpstr>
      <vt:lpstr>Monthly Traffic Patterns</vt:lpstr>
      <vt:lpstr>Monthly Traffic Patterns</vt:lpstr>
      <vt:lpstr>Monthly Traffic Patterns</vt:lpstr>
      <vt:lpstr>Holiday Traffic Trends</vt:lpstr>
      <vt:lpstr>Holiday Traffic Trends</vt:lpstr>
      <vt:lpstr>Holiday Traffic Trends</vt:lpstr>
      <vt:lpstr>Temperature</vt:lpstr>
      <vt:lpstr>Rainfall</vt:lpstr>
      <vt:lpstr>Monthly Traffic Patterns</vt:lpstr>
      <vt:lpstr>Snowfall</vt:lpstr>
      <vt:lpstr>Multiple Linear Regression</vt:lpstr>
      <vt:lpstr>Testing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Metro</dc:title>
  <cp:lastModifiedBy>Jordan Machita</cp:lastModifiedBy>
  <cp:revision>2</cp:revision>
  <dcterms:modified xsi:type="dcterms:W3CDTF">2020-08-05T16:27:49Z</dcterms:modified>
</cp:coreProperties>
</file>